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-178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481C38-4D33-40EE-A7A1-6502B566B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6BEC1AE-1402-4B11-AB2D-5E062D32F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7DAA8DD-6F19-4A0B-9C57-BA3086E05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C6C2-1354-4E4F-8A6D-97621243468A}" type="datetimeFigureOut">
              <a:rPr lang="en-IN" smtClean="0"/>
              <a:t>14-05-2023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E21857-52F2-4AA2-B5C0-A17D0F8CC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8DB74F-C91F-4C1D-8E59-799A30328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5529-D69E-4004-8D8B-E75E68D29E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9128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B823E0-B67A-43C3-BDDA-21AAB202F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C32E018-114E-4D53-86A1-B6E5C60771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D37411F-65B5-4C04-9D86-A8ECC62E8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C6C2-1354-4E4F-8A6D-97621243468A}" type="datetimeFigureOut">
              <a:rPr lang="en-IN" smtClean="0"/>
              <a:t>14-05-2023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26D0B3-879C-4C6D-8F80-2777FF97A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6D5169-F10C-45DC-9089-F4D3FC45D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5529-D69E-4004-8D8B-E75E68D29E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9013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C2BC35D-7596-41B2-8E70-E26F433373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F72FCDF-A4A9-4ABE-BB4F-45CC380A9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D2D0C3-F542-46A5-802F-DE26E86DB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C6C2-1354-4E4F-8A6D-97621243468A}" type="datetimeFigureOut">
              <a:rPr lang="en-IN" smtClean="0"/>
              <a:t>14-05-2023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F1EE0C-D834-447B-B151-C4948CBAA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14E0A9-DC0F-45A8-8138-37EDD0E17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5529-D69E-4004-8D8B-E75E68D29E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5641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AF73DA-B998-46A3-AF6B-32EF6563F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53EA24-AFC0-43D3-B29F-D15100650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07F6349-3AE4-4B56-BDBA-8A0C0895B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C6C2-1354-4E4F-8A6D-97621243468A}" type="datetimeFigureOut">
              <a:rPr lang="en-IN" smtClean="0"/>
              <a:t>14-05-2023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26ED70-B421-4ABA-A9E8-EBA1079CD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6FB54E-6AD4-4FAD-A139-801D23E9D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5529-D69E-4004-8D8B-E75E68D29E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8310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F53EBE-EFD8-4574-9D9D-A040B2F65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C57BB06-4C81-4E81-B27B-1D0E3D354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465FD5-7BDC-4B54-A445-9D3F684FA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C6C2-1354-4E4F-8A6D-97621243468A}" type="datetimeFigureOut">
              <a:rPr lang="en-IN" smtClean="0"/>
              <a:t>14-05-2023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EF1D43-045D-4E46-8244-108A21029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A27DD7-7B91-42F6-876E-22433CEA9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5529-D69E-4004-8D8B-E75E68D29E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696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D42FB0-9F30-4C18-BAFA-12AE13F1C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17D57B-A2FA-40B6-9231-F1400EF597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FE6626-422E-4181-8959-603CE0805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AA4E60D-4BD4-49FA-B83C-C84689768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C6C2-1354-4E4F-8A6D-97621243468A}" type="datetimeFigureOut">
              <a:rPr lang="en-IN" smtClean="0"/>
              <a:t>14-05-2023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0F5281A-1AD7-4456-9332-5F0F797C2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90ABDC3-8F93-45EE-B80C-B16F5981F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5529-D69E-4004-8D8B-E75E68D29E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3430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C6791D-BBD1-494C-B729-81767E7F2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F96E01C-DCE8-4202-8A8D-BF674A984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24D993D-4EBB-49AD-9A72-06372A96B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928F12F-4A4D-4954-AB60-5C844AF05B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EE6DB44-2C29-4C37-BC89-41C9D35E55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7C54D00-9FBD-4E8A-96A9-061CD5E12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C6C2-1354-4E4F-8A6D-97621243468A}" type="datetimeFigureOut">
              <a:rPr lang="en-IN" smtClean="0"/>
              <a:t>14-05-2023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95A9CF5-35C4-473A-9F8D-CD42C8DCC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E793FCD-5B65-4C7B-A98B-2A1A2488D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5529-D69E-4004-8D8B-E75E68D29E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6911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97CB02-387D-4572-8F51-5CE2CFEC4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88B3278-99D2-4549-A234-3A305775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C6C2-1354-4E4F-8A6D-97621243468A}" type="datetimeFigureOut">
              <a:rPr lang="en-IN" smtClean="0"/>
              <a:t>14-05-2023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6147DAF-DBDA-44F8-B092-B0E092120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405EEAA-EFCE-451E-910B-440480A28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5529-D69E-4004-8D8B-E75E68D29E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790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8F8571D-AA60-41A5-A2F5-B752D74FD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C6C2-1354-4E4F-8A6D-97621243468A}" type="datetimeFigureOut">
              <a:rPr lang="en-IN" smtClean="0"/>
              <a:t>14-05-2023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ABA9897-11BE-483B-8083-65E56F426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224C094-F6D3-4A8F-8374-FC6BDF260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5529-D69E-4004-8D8B-E75E68D29E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2037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3B5652-DA24-444B-B978-8C24A29B1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52CA23-CC8C-4764-80FE-A8B8FEF4A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FBEBCFB-D8F5-4464-83AC-5390B2487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BA5FC6A-A690-4208-B2F9-4C780ABC9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C6C2-1354-4E4F-8A6D-97621243468A}" type="datetimeFigureOut">
              <a:rPr lang="en-IN" smtClean="0"/>
              <a:t>14-05-2023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CF4DFCF-8AAB-40B9-9524-36098282D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1488DF6-6A17-4096-B855-644DE7670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5529-D69E-4004-8D8B-E75E68D29E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571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BE06E0-9E07-482A-9C8C-A1A0B4AF2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45AB508-2E44-4743-895A-E24C7ADC2D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A6380C1-F8EF-49AA-9138-D96490BCD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6669E7E-B455-4030-92CD-9B221537C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C6C2-1354-4E4F-8A6D-97621243468A}" type="datetimeFigureOut">
              <a:rPr lang="en-IN" smtClean="0"/>
              <a:t>14-05-2023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557AF21-7062-49B2-A48B-E43255AEF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D27F67E-166C-448B-BE6D-6520E5658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5529-D69E-4004-8D8B-E75E68D29E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200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24706A4-8646-445D-BB43-6CA355536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98BC77D-FB7C-4B16-A798-B3D2F0037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2AB5DF-95F7-4825-8EE8-8E4504544A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5C6C2-1354-4E4F-8A6D-97621243468A}" type="datetimeFigureOut">
              <a:rPr lang="en-IN" smtClean="0"/>
              <a:t>14-05-2023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F88BA24-94E6-41DD-AF6C-23829F1759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F45B47-0CED-4590-90FC-8D4A9C1D1E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85529-D69E-4004-8D8B-E75E68D29E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914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D1A7C6B-FB9D-4028-A1F7-BC7E9CAC78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4327" y="812656"/>
            <a:ext cx="9144000" cy="2336944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Themes / New Start-up Ideas for the Student Competitions</a:t>
            </a:r>
          </a:p>
          <a:p>
            <a:pPr marL="457200" indent="-457200" algn="l">
              <a:buAutoNum type="arabicPeriod"/>
            </a:pPr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 Structures / Infrastructure @ 2050</a:t>
            </a:r>
          </a:p>
          <a:p>
            <a:pPr marL="457200" indent="-457200" algn="l">
              <a:buAutoNum type="arabicPeriod"/>
            </a:pPr>
            <a:endParaRPr lang="en-US" sz="1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AutoNum type="arabicPeriod"/>
            </a:pPr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Energy / Renewable Energy Structures / Energy Efficient Buildings</a:t>
            </a:r>
          </a:p>
          <a:p>
            <a:pPr marL="457200" indent="-457200" algn="l">
              <a:buAutoNum type="arabicPeriod"/>
            </a:pPr>
            <a:endParaRPr lang="en-US" sz="1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AutoNum type="arabicPeriod"/>
            </a:pPr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 to Wealth</a:t>
            </a:r>
          </a:p>
          <a:p>
            <a:pPr marL="457200" indent="-457200" algn="l">
              <a:buAutoNum type="arabicPeriod"/>
            </a:pPr>
            <a:endParaRPr lang="en-US" sz="1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AutoNum type="arabicPeriod"/>
            </a:pPr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 Track Construction</a:t>
            </a:r>
          </a:p>
          <a:p>
            <a:pPr marL="457200" indent="-457200" algn="l">
              <a:buAutoNum type="arabicPeriod"/>
            </a:pPr>
            <a:endParaRPr lang="en-US" sz="1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AutoNum type="arabicPeriod"/>
            </a:pPr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Sustainable Infrastructure</a:t>
            </a:r>
          </a:p>
          <a:p>
            <a:pPr marL="457200" indent="-457200" algn="l">
              <a:buAutoNum type="arabicPeriod"/>
            </a:pPr>
            <a:endParaRPr lang="en-US" sz="1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AutoNum type="arabicPeriod"/>
            </a:pPr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Disaster Mitigation / Disaster resilient structures (earthquake, wind, fire, landslide, and their combinations) </a:t>
            </a:r>
          </a:p>
        </p:txBody>
      </p:sp>
    </p:spTree>
    <p:extLst>
      <p:ext uri="{BB962C8B-B14F-4D97-AF65-F5344CB8AC3E}">
        <p14:creationId xmlns:p14="http://schemas.microsoft.com/office/powerpoint/2010/main" val="2668745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D1A7C6B-FB9D-4028-A1F7-BC7E9CAC78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6618" y="766474"/>
            <a:ext cx="9144000" cy="2336944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guideline</a:t>
            </a:r>
          </a:p>
          <a:p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Maximum 8 slides (with font size of 18 and above ) </a:t>
            </a:r>
          </a:p>
          <a:p>
            <a:pPr marL="457200" indent="-457200" algn="l">
              <a:buAutoNum type="arabicPeriod"/>
            </a:pPr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1: 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 scenario</a:t>
            </a:r>
          </a:p>
          <a:p>
            <a:pPr marL="457200" indent="-457200" algn="l">
              <a:buAutoNum type="arabicPeriod"/>
            </a:pPr>
            <a:endParaRPr lang="en-US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2: India specific requirement and problem definition</a:t>
            </a:r>
          </a:p>
          <a:p>
            <a:pPr marL="457200" indent="-457200" algn="l">
              <a:buAutoNum type="arabicPeriod"/>
            </a:pPr>
            <a:endParaRPr lang="en-US" sz="1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AutoNum type="arabicPeriod"/>
            </a:pPr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3: 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 </a:t>
            </a:r>
          </a:p>
          <a:p>
            <a:pPr marL="457200" indent="-457200" algn="l">
              <a:buAutoNum type="arabicPeriod"/>
            </a:pPr>
            <a:endParaRPr lang="en-US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4-5: Details of the concept</a:t>
            </a:r>
          </a:p>
          <a:p>
            <a:pPr marL="457200" indent="-457200" algn="l">
              <a:buAutoNum type="arabicPeriod"/>
            </a:pPr>
            <a:endParaRPr lang="en-US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AutoNum type="arabicPeriod"/>
            </a:pPr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6: 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Novelty of the concept </a:t>
            </a:r>
          </a:p>
          <a:p>
            <a:pPr marL="457200" indent="-457200" algn="l">
              <a:buAutoNum type="arabicPeriod"/>
            </a:pPr>
            <a:endParaRPr lang="en-US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7: Social impact</a:t>
            </a:r>
          </a:p>
          <a:p>
            <a:pPr marL="457200" indent="-457200" algn="l">
              <a:buAutoNum type="arabicPeriod"/>
            </a:pPr>
            <a:endParaRPr lang="en-US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AutoNum type="arabicPeriod"/>
            </a:pPr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8: 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Closure </a:t>
            </a:r>
            <a:endParaRPr lang="en-IN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990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D1A7C6B-FB9D-4028-A1F7-BC7E9CAC78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4327" y="941965"/>
            <a:ext cx="9144000" cy="2336944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parameters for evaluation</a:t>
            </a:r>
          </a:p>
          <a:p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AutoNum type="arabicPeriod"/>
            </a:pPr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Novelty and clarity in thinking (25%)</a:t>
            </a:r>
          </a:p>
          <a:p>
            <a:pPr marL="457200" indent="-457200" algn="l">
              <a:buAutoNum type="arabicPeriod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soundness (25%)</a:t>
            </a:r>
          </a:p>
          <a:p>
            <a:pPr marL="457200" indent="-457200" algn="l">
              <a:buAutoNum type="arabicPeriod"/>
            </a:pPr>
            <a:endParaRPr lang="en-US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AutoNum type="arabicPeriod"/>
            </a:pPr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Feasibility (20%)</a:t>
            </a:r>
          </a:p>
          <a:p>
            <a:pPr marL="457200" indent="-457200" algn="l">
              <a:buAutoNum type="arabicPeriod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impact (20%)</a:t>
            </a:r>
          </a:p>
          <a:p>
            <a:pPr marL="457200" indent="-457200" algn="l">
              <a:buAutoNum type="arabicPeriod"/>
            </a:pPr>
            <a:endParaRPr lang="en-US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AutoNum type="arabicPeriod"/>
            </a:pPr>
            <a:r>
              <a:rPr lang="en-US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 specific relevance (10%)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942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139</Words>
  <Application>Microsoft Office PowerPoint</Application>
  <PresentationFormat>Custom</PresentationFormat>
  <Paragraphs>38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Sasmal</dc:creator>
  <cp:lastModifiedBy>Admin</cp:lastModifiedBy>
  <cp:revision>7</cp:revision>
  <dcterms:created xsi:type="dcterms:W3CDTF">2023-03-18T01:29:50Z</dcterms:created>
  <dcterms:modified xsi:type="dcterms:W3CDTF">2023-05-14T12:38:12Z</dcterms:modified>
</cp:coreProperties>
</file>